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60F87-7A7D-4B50-800E-899075C60904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38D76-FC79-4479-890C-0EED7B80F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27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8652428" indent="-381865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0430E26-0C4E-4F75-BF76-E64EF1F5E18C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11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DA12-21DE-4298-B742-EA1F9E9E06B6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66A18-66AA-416F-881C-42489974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5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DA12-21DE-4298-B742-EA1F9E9E06B6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66A18-66AA-416F-881C-42489974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1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DA12-21DE-4298-B742-EA1F9E9E06B6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66A18-66AA-416F-881C-42489974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7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DA12-21DE-4298-B742-EA1F9E9E06B6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66A18-66AA-416F-881C-42489974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3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DA12-21DE-4298-B742-EA1F9E9E06B6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66A18-66AA-416F-881C-42489974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08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DA12-21DE-4298-B742-EA1F9E9E06B6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66A18-66AA-416F-881C-42489974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13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DA12-21DE-4298-B742-EA1F9E9E06B6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66A18-66AA-416F-881C-42489974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54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DA12-21DE-4298-B742-EA1F9E9E06B6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66A18-66AA-416F-881C-42489974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3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DA12-21DE-4298-B742-EA1F9E9E06B6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66A18-66AA-416F-881C-42489974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0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DA12-21DE-4298-B742-EA1F9E9E06B6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66A18-66AA-416F-881C-42489974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4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DA12-21DE-4298-B742-EA1F9E9E06B6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66A18-66AA-416F-881C-42489974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8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DDA12-21DE-4298-B742-EA1F9E9E06B6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66A18-66AA-416F-881C-42489974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32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1524004" y="1709740"/>
            <a:ext cx="3503613" cy="51482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75" name="TextBox 8"/>
          <p:cNvSpPr txBox="1">
            <a:spLocks noChangeArrowheads="1"/>
          </p:cNvSpPr>
          <p:nvPr/>
        </p:nvSpPr>
        <p:spPr bwMode="auto">
          <a:xfrm>
            <a:off x="1524004" y="2127255"/>
            <a:ext cx="3503613" cy="124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prstClr val="white"/>
                </a:solidFill>
              </a:rPr>
              <a:t>Port of</a:t>
            </a:r>
          </a:p>
          <a:p>
            <a:pPr algn="ctr" defTabSz="457189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prstClr val="white"/>
                </a:solidFill>
              </a:rPr>
              <a:t>Los Angeles</a:t>
            </a:r>
          </a:p>
        </p:txBody>
      </p:sp>
      <p:sp>
        <p:nvSpPr>
          <p:cNvPr id="3076" name="TextBox 9"/>
          <p:cNvSpPr txBox="1">
            <a:spLocks noChangeArrowheads="1"/>
          </p:cNvSpPr>
          <p:nvPr/>
        </p:nvSpPr>
        <p:spPr bwMode="auto">
          <a:xfrm>
            <a:off x="1524004" y="3560768"/>
            <a:ext cx="3503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prstClr val="white"/>
                </a:solidFill>
              </a:rPr>
              <a:t>2015 Mariners Guide</a:t>
            </a:r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1524004" y="4792665"/>
            <a:ext cx="3503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FFFFFF"/>
                </a:solidFill>
              </a:rPr>
              <a:t>Directories/Handbook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1524000" y="2085975"/>
            <a:ext cx="9144000" cy="1588"/>
          </a:xfrm>
          <a:prstGeom prst="line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20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"/>
            <a:ext cx="9144000" cy="205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171" y="5592249"/>
            <a:ext cx="919553" cy="996182"/>
          </a:xfrm>
          <a:prstGeom prst="rect">
            <a:avLst/>
          </a:prstGeom>
        </p:spPr>
      </p:pic>
      <p:pic>
        <p:nvPicPr>
          <p:cNvPr id="3" name="Picture 2" descr="2015 Mariners Guid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6203" y="2178567"/>
            <a:ext cx="4572228" cy="457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9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Intern</dc:creator>
  <cp:lastModifiedBy>Intern</cp:lastModifiedBy>
  <cp:revision>3</cp:revision>
  <dcterms:created xsi:type="dcterms:W3CDTF">2015-05-04T13:52:13Z</dcterms:created>
  <dcterms:modified xsi:type="dcterms:W3CDTF">2015-06-02T14:31:04Z</dcterms:modified>
</cp:coreProperties>
</file>